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64" r:id="rId3"/>
    <p:sldId id="267" r:id="rId4"/>
    <p:sldId id="268" r:id="rId5"/>
    <p:sldId id="265" r:id="rId6"/>
    <p:sldId id="269" r:id="rId7"/>
    <p:sldId id="270" r:id="rId8"/>
    <p:sldId id="266" r:id="rId9"/>
    <p:sldId id="271" r:id="rId10"/>
    <p:sldId id="272" r:id="rId11"/>
    <p:sldId id="263" r:id="rId12"/>
    <p:sldId id="273" r:id="rId13"/>
    <p:sldId id="274" r:id="rId14"/>
    <p:sldId id="259" r:id="rId15"/>
    <p:sldId id="275" r:id="rId16"/>
    <p:sldId id="276" r:id="rId17"/>
    <p:sldId id="262" r:id="rId18"/>
    <p:sldId id="277" r:id="rId19"/>
    <p:sldId id="278" r:id="rId20"/>
    <p:sldId id="260" r:id="rId21"/>
    <p:sldId id="279" r:id="rId22"/>
    <p:sldId id="28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40FF"/>
    <a:srgbClr val="FF9300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8"/>
    <p:restoredTop sz="94618"/>
  </p:normalViewPr>
  <p:slideViewPr>
    <p:cSldViewPr snapToGrid="0" snapToObjects="1">
      <p:cViewPr>
        <p:scale>
          <a:sx n="100" d="100"/>
          <a:sy n="100" d="100"/>
        </p:scale>
        <p:origin x="107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14033-382D-2344-ACA5-7DFEAA0E17A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C709-0532-C041-8DFA-D460A02C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2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2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62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1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1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8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4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0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34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74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9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www.youtube.com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watch?v</a:t>
            </a:r>
            <a:r>
              <a:rPr lang="en-US" sz="1200" dirty="0">
                <a:solidFill>
                  <a:schemeClr val="bg1"/>
                </a:solidFill>
              </a:rPr>
              <a:t>=1d--L3rxBu4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8C709-0532-C041-8DFA-D460A02C1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0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8BAE637-9021-FB41-B0BA-C164CA065F2E}" type="datetimeFigureOut">
              <a:rPr lang="en-US" smtClean="0"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7FE3CF1-690A-F34F-A928-01715E6E3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6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1d--L3rxBu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Middle East 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>
                <a:hlinkClick r:id="rId3"/>
              </a:rPr>
              <a:t>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3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6" y="-264912"/>
            <a:ext cx="10515600" cy="1325563"/>
          </a:xfrm>
        </p:spPr>
        <p:txBody>
          <a:bodyPr/>
          <a:lstStyle/>
          <a:p>
            <a:r>
              <a:rPr lang="en-US" dirty="0"/>
              <a:t>Day 3 Review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880661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387533" y="469900"/>
            <a:ext cx="898613" cy="2227519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8671411" y="558800"/>
            <a:ext cx="1749381" cy="21213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930900" y="2697420"/>
            <a:ext cx="1414780" cy="3760997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25766" y="2546109"/>
            <a:ext cx="2353020" cy="7071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Abs by Jan</a:t>
            </a:r>
          </a:p>
        </p:txBody>
      </p:sp>
      <p:sp>
        <p:nvSpPr>
          <p:cNvPr id="15" name="Shape 219">
            <a:extLst>
              <a:ext uri="{FF2B5EF4-FFF2-40B4-BE49-F238E27FC236}">
                <a16:creationId xmlns="" xmlns:a16="http://schemas.microsoft.com/office/drawing/2014/main" id="{16BBDE6D-1184-F949-A28C-14B559326F70}"/>
              </a:ext>
            </a:extLst>
          </p:cNvPr>
          <p:cNvSpPr txBox="1"/>
          <p:nvPr/>
        </p:nvSpPr>
        <p:spPr>
          <a:xfrm>
            <a:off x="108394" y="1782473"/>
            <a:ext cx="2270392" cy="535656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Arm Mania</a:t>
            </a:r>
          </a:p>
        </p:txBody>
      </p:sp>
      <p:sp>
        <p:nvSpPr>
          <p:cNvPr id="18" name="Shape 219">
            <a:extLst>
              <a:ext uri="{FF2B5EF4-FFF2-40B4-BE49-F238E27FC236}">
                <a16:creationId xmlns="" xmlns:a16="http://schemas.microsoft.com/office/drawing/2014/main" id="{653DCD80-297A-4B48-8F81-A87A5CD07B3D}"/>
              </a:ext>
            </a:extLst>
          </p:cNvPr>
          <p:cNvSpPr txBox="1"/>
          <p:nvPr/>
        </p:nvSpPr>
        <p:spPr>
          <a:xfrm>
            <a:off x="247585" y="3508608"/>
            <a:ext cx="2506474" cy="1503446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Fit people eat Turkey sausages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18A7C401-74FA-3C4E-A0E6-AC0EEF5A9E49}"/>
              </a:ext>
            </a:extLst>
          </p:cNvPr>
          <p:cNvCxnSpPr>
            <a:cxnSpLocks/>
          </p:cNvCxnSpPr>
          <p:nvPr/>
        </p:nvCxnSpPr>
        <p:spPr>
          <a:xfrm flipH="1">
            <a:off x="8155847" y="397869"/>
            <a:ext cx="231686" cy="2078631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0770A0D-D056-2F48-81AA-B51E1965C3D0}"/>
              </a:ext>
            </a:extLst>
          </p:cNvPr>
          <p:cNvCxnSpPr>
            <a:cxnSpLocks/>
          </p:cNvCxnSpPr>
          <p:nvPr/>
        </p:nvCxnSpPr>
        <p:spPr>
          <a:xfrm flipH="1" flipV="1">
            <a:off x="7891687" y="3253215"/>
            <a:ext cx="1725443" cy="320520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182DF56-A39E-804E-9DE8-3FAECDC46FA1}"/>
              </a:ext>
            </a:extLst>
          </p:cNvPr>
          <p:cNvSpPr txBox="1"/>
          <p:nvPr/>
        </p:nvSpPr>
        <p:spPr>
          <a:xfrm>
            <a:off x="108394" y="1017947"/>
            <a:ext cx="2645665" cy="5365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Body by George</a:t>
            </a:r>
          </a:p>
        </p:txBody>
      </p:sp>
      <p:sp>
        <p:nvSpPr>
          <p:cNvPr id="47" name="Shape 219">
            <a:extLst>
              <a:ext uri="{FF2B5EF4-FFF2-40B4-BE49-F238E27FC236}">
                <a16:creationId xmlns="" xmlns:a16="http://schemas.microsoft.com/office/drawing/2014/main" id="{06FF2147-4D7C-4645-ACE1-40DFE1D03C1C}"/>
              </a:ext>
            </a:extLst>
          </p:cNvPr>
          <p:cNvSpPr txBox="1"/>
          <p:nvPr/>
        </p:nvSpPr>
        <p:spPr>
          <a:xfrm>
            <a:off x="462186" y="5240034"/>
            <a:ext cx="2533206" cy="14587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Fit people eat cereal for breakfast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D97BF44-AE7B-674D-AB8F-1FDE906B8134}"/>
              </a:ext>
            </a:extLst>
          </p:cNvPr>
          <p:cNvSpPr txBox="1"/>
          <p:nvPr/>
        </p:nvSpPr>
        <p:spPr>
          <a:xfrm>
            <a:off x="4883641" y="37883"/>
            <a:ext cx="327220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THINK- Fit Countries</a:t>
            </a:r>
          </a:p>
        </p:txBody>
      </p:sp>
    </p:spTree>
    <p:extLst>
      <p:ext uri="{BB962C8B-B14F-4D97-AF65-F5344CB8AC3E}">
        <p14:creationId xmlns:p14="http://schemas.microsoft.com/office/powerpoint/2010/main" val="348298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5" y="-42651"/>
            <a:ext cx="10515600" cy="1325563"/>
          </a:xfrm>
        </p:spPr>
        <p:txBody>
          <a:bodyPr/>
          <a:lstStyle/>
          <a:p>
            <a:r>
              <a:rPr lang="en-US" dirty="0"/>
              <a:t>Day 4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47094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7533745" y="3094894"/>
            <a:ext cx="1762135" cy="2647232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512466" y="2686735"/>
            <a:ext cx="3884082" cy="296708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7148318" y="3094894"/>
            <a:ext cx="248230" cy="2735804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228852" y="4704837"/>
            <a:ext cx="2506474" cy="1897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Rub lemon on the knife to keep it real- Lebanon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30D5F2-3FE2-9E47-BC9E-540E4E98B385}"/>
              </a:ext>
            </a:extLst>
          </p:cNvPr>
          <p:cNvSpPr txBox="1"/>
          <p:nvPr/>
        </p:nvSpPr>
        <p:spPr>
          <a:xfrm>
            <a:off x="6749571" y="5766893"/>
            <a:ext cx="126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40FF"/>
                </a:solidFill>
              </a:rPr>
              <a:t>Israel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03C1F7-E717-8746-A913-CD87D74D659A}"/>
              </a:ext>
            </a:extLst>
          </p:cNvPr>
          <p:cNvSpPr txBox="1"/>
          <p:nvPr/>
        </p:nvSpPr>
        <p:spPr>
          <a:xfrm>
            <a:off x="8950829" y="5742126"/>
            <a:ext cx="15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300"/>
                </a:solidFill>
              </a:rPr>
              <a:t>Jordan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2A099F-B600-F64C-9ABE-B55E59F9166D}"/>
              </a:ext>
            </a:extLst>
          </p:cNvPr>
          <p:cNvSpPr txBox="1"/>
          <p:nvPr/>
        </p:nvSpPr>
        <p:spPr>
          <a:xfrm>
            <a:off x="3201287" y="5742126"/>
            <a:ext cx="212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Lebanon</a:t>
            </a:r>
          </a:p>
        </p:txBody>
      </p:sp>
      <p:sp>
        <p:nvSpPr>
          <p:cNvPr id="15" name="Shape 219">
            <a:extLst>
              <a:ext uri="{FF2B5EF4-FFF2-40B4-BE49-F238E27FC236}">
                <a16:creationId xmlns="" xmlns:a16="http://schemas.microsoft.com/office/drawing/2014/main" id="{16BBDE6D-1184-F949-A28C-14B559326F70}"/>
              </a:ext>
            </a:extLst>
          </p:cNvPr>
          <p:cNvSpPr txBox="1"/>
          <p:nvPr/>
        </p:nvSpPr>
        <p:spPr>
          <a:xfrm>
            <a:off x="220853" y="1282912"/>
            <a:ext cx="2506474" cy="1077516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Jordan wears a holstered gun</a:t>
            </a:r>
          </a:p>
        </p:txBody>
      </p:sp>
      <p:sp>
        <p:nvSpPr>
          <p:cNvPr id="18" name="Shape 219">
            <a:extLst>
              <a:ext uri="{FF2B5EF4-FFF2-40B4-BE49-F238E27FC236}">
                <a16:creationId xmlns="" xmlns:a16="http://schemas.microsoft.com/office/drawing/2014/main" id="{653DCD80-297A-4B48-8F81-A87A5CD07B3D}"/>
              </a:ext>
            </a:extLst>
          </p:cNvPr>
          <p:cNvSpPr txBox="1"/>
          <p:nvPr/>
        </p:nvSpPr>
        <p:spPr>
          <a:xfrm>
            <a:off x="220853" y="2838844"/>
            <a:ext cx="2506474" cy="1387576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Sharp knife is Israel- yes it’s real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8DA5279-9DD4-4746-9B97-9E57B86A39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6" t="24892" r="37604" b="48481"/>
          <a:stretch>
            <a:fillRect/>
          </a:stretch>
        </p:blipFill>
        <p:spPr bwMode="auto">
          <a:xfrm>
            <a:off x="10712964" y="4690365"/>
            <a:ext cx="1121410" cy="209359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25" name="Freeform 24" descr="Dark upward diagonal">
            <a:extLst>
              <a:ext uri="{FF2B5EF4-FFF2-40B4-BE49-F238E27FC236}">
                <a16:creationId xmlns="" xmlns:a16="http://schemas.microsoft.com/office/drawing/2014/main" id="{D2B2AE3F-1CD8-0546-8BD4-D3E91B8C39D0}"/>
              </a:ext>
            </a:extLst>
          </p:cNvPr>
          <p:cNvSpPr>
            <a:spLocks/>
          </p:cNvSpPr>
          <p:nvPr/>
        </p:nvSpPr>
        <p:spPr bwMode="auto">
          <a:xfrm>
            <a:off x="11053061" y="5716081"/>
            <a:ext cx="118110" cy="287655"/>
          </a:xfrm>
          <a:custGeom>
            <a:avLst/>
            <a:gdLst>
              <a:gd name="T0" fmla="*/ 189 w 278"/>
              <a:gd name="T1" fmla="*/ 45 h 546"/>
              <a:gd name="T2" fmla="*/ 114 w 278"/>
              <a:gd name="T3" fmla="*/ 0 h 546"/>
              <a:gd name="T4" fmla="*/ 62 w 278"/>
              <a:gd name="T5" fmla="*/ 7 h 546"/>
              <a:gd name="T6" fmla="*/ 39 w 278"/>
              <a:gd name="T7" fmla="*/ 15 h 546"/>
              <a:gd name="T8" fmla="*/ 17 w 278"/>
              <a:gd name="T9" fmla="*/ 187 h 546"/>
              <a:gd name="T10" fmla="*/ 32 w 278"/>
              <a:gd name="T11" fmla="*/ 277 h 546"/>
              <a:gd name="T12" fmla="*/ 77 w 278"/>
              <a:gd name="T13" fmla="*/ 262 h 546"/>
              <a:gd name="T14" fmla="*/ 99 w 278"/>
              <a:gd name="T15" fmla="*/ 255 h 546"/>
              <a:gd name="T16" fmla="*/ 122 w 278"/>
              <a:gd name="T17" fmla="*/ 262 h 546"/>
              <a:gd name="T18" fmla="*/ 114 w 278"/>
              <a:gd name="T19" fmla="*/ 292 h 546"/>
              <a:gd name="T20" fmla="*/ 69 w 278"/>
              <a:gd name="T21" fmla="*/ 360 h 546"/>
              <a:gd name="T22" fmla="*/ 77 w 278"/>
              <a:gd name="T23" fmla="*/ 487 h 546"/>
              <a:gd name="T24" fmla="*/ 167 w 278"/>
              <a:gd name="T25" fmla="*/ 457 h 546"/>
              <a:gd name="T26" fmla="*/ 174 w 278"/>
              <a:gd name="T27" fmla="*/ 427 h 546"/>
              <a:gd name="T28" fmla="*/ 227 w 278"/>
              <a:gd name="T29" fmla="*/ 420 h 546"/>
              <a:gd name="T30" fmla="*/ 212 w 278"/>
              <a:gd name="T31" fmla="*/ 67 h 546"/>
              <a:gd name="T32" fmla="*/ 189 w 278"/>
              <a:gd name="T33" fmla="*/ 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8" h="546">
                <a:moveTo>
                  <a:pt x="189" y="45"/>
                </a:moveTo>
                <a:cubicBezTo>
                  <a:pt x="150" y="37"/>
                  <a:pt x="136" y="33"/>
                  <a:pt x="114" y="0"/>
                </a:cubicBezTo>
                <a:cubicBezTo>
                  <a:pt x="97" y="2"/>
                  <a:pt x="79" y="4"/>
                  <a:pt x="62" y="7"/>
                </a:cubicBezTo>
                <a:cubicBezTo>
                  <a:pt x="54" y="9"/>
                  <a:pt x="41" y="7"/>
                  <a:pt x="39" y="15"/>
                </a:cubicBezTo>
                <a:cubicBezTo>
                  <a:pt x="0" y="220"/>
                  <a:pt x="66" y="115"/>
                  <a:pt x="17" y="187"/>
                </a:cubicBezTo>
                <a:cubicBezTo>
                  <a:pt x="26" y="216"/>
                  <a:pt x="10" y="256"/>
                  <a:pt x="32" y="277"/>
                </a:cubicBezTo>
                <a:cubicBezTo>
                  <a:pt x="43" y="288"/>
                  <a:pt x="62" y="267"/>
                  <a:pt x="77" y="262"/>
                </a:cubicBezTo>
                <a:cubicBezTo>
                  <a:pt x="84" y="260"/>
                  <a:pt x="99" y="255"/>
                  <a:pt x="99" y="255"/>
                </a:cubicBezTo>
                <a:cubicBezTo>
                  <a:pt x="107" y="257"/>
                  <a:pt x="119" y="255"/>
                  <a:pt x="122" y="262"/>
                </a:cubicBezTo>
                <a:cubicBezTo>
                  <a:pt x="126" y="272"/>
                  <a:pt x="119" y="283"/>
                  <a:pt x="114" y="292"/>
                </a:cubicBezTo>
                <a:cubicBezTo>
                  <a:pt x="99" y="318"/>
                  <a:pt x="80" y="329"/>
                  <a:pt x="69" y="360"/>
                </a:cubicBezTo>
                <a:cubicBezTo>
                  <a:pt x="72" y="402"/>
                  <a:pt x="53" y="452"/>
                  <a:pt x="77" y="487"/>
                </a:cubicBezTo>
                <a:cubicBezTo>
                  <a:pt x="118" y="546"/>
                  <a:pt x="154" y="477"/>
                  <a:pt x="167" y="457"/>
                </a:cubicBezTo>
                <a:cubicBezTo>
                  <a:pt x="169" y="447"/>
                  <a:pt x="165" y="432"/>
                  <a:pt x="174" y="427"/>
                </a:cubicBezTo>
                <a:cubicBezTo>
                  <a:pt x="189" y="418"/>
                  <a:pt x="225" y="438"/>
                  <a:pt x="227" y="420"/>
                </a:cubicBezTo>
                <a:cubicBezTo>
                  <a:pt x="239" y="303"/>
                  <a:pt x="278" y="164"/>
                  <a:pt x="212" y="67"/>
                </a:cubicBezTo>
                <a:cubicBezTo>
                  <a:pt x="195" y="43"/>
                  <a:pt x="206" y="45"/>
                  <a:pt x="189" y="45"/>
                </a:cubicBez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6" name="Freeform 25" descr="Large checker board">
            <a:extLst>
              <a:ext uri="{FF2B5EF4-FFF2-40B4-BE49-F238E27FC236}">
                <a16:creationId xmlns="" xmlns:a16="http://schemas.microsoft.com/office/drawing/2014/main" id="{AF499E58-B002-0E4E-B496-352104B1E0B6}"/>
              </a:ext>
            </a:extLst>
          </p:cNvPr>
          <p:cNvSpPr>
            <a:spLocks/>
          </p:cNvSpPr>
          <p:nvPr/>
        </p:nvSpPr>
        <p:spPr bwMode="auto">
          <a:xfrm>
            <a:off x="10984457" y="5773231"/>
            <a:ext cx="45085" cy="205105"/>
          </a:xfrm>
          <a:custGeom>
            <a:avLst/>
            <a:gdLst>
              <a:gd name="T0" fmla="*/ 150 w 315"/>
              <a:gd name="T1" fmla="*/ 0 h 476"/>
              <a:gd name="T2" fmla="*/ 75 w 315"/>
              <a:gd name="T3" fmla="*/ 45 h 476"/>
              <a:gd name="T4" fmla="*/ 38 w 315"/>
              <a:gd name="T5" fmla="*/ 158 h 476"/>
              <a:gd name="T6" fmla="*/ 0 w 315"/>
              <a:gd name="T7" fmla="*/ 225 h 476"/>
              <a:gd name="T8" fmla="*/ 8 w 315"/>
              <a:gd name="T9" fmla="*/ 315 h 476"/>
              <a:gd name="T10" fmla="*/ 23 w 315"/>
              <a:gd name="T11" fmla="*/ 338 h 476"/>
              <a:gd name="T12" fmla="*/ 38 w 315"/>
              <a:gd name="T13" fmla="*/ 383 h 476"/>
              <a:gd name="T14" fmla="*/ 45 w 315"/>
              <a:gd name="T15" fmla="*/ 458 h 476"/>
              <a:gd name="T16" fmla="*/ 188 w 315"/>
              <a:gd name="T17" fmla="*/ 443 h 476"/>
              <a:gd name="T18" fmla="*/ 210 w 315"/>
              <a:gd name="T19" fmla="*/ 428 h 476"/>
              <a:gd name="T20" fmla="*/ 255 w 315"/>
              <a:gd name="T21" fmla="*/ 413 h 476"/>
              <a:gd name="T22" fmla="*/ 300 w 315"/>
              <a:gd name="T23" fmla="*/ 368 h 476"/>
              <a:gd name="T24" fmla="*/ 315 w 315"/>
              <a:gd name="T25" fmla="*/ 323 h 476"/>
              <a:gd name="T26" fmla="*/ 278 w 315"/>
              <a:gd name="T27" fmla="*/ 143 h 476"/>
              <a:gd name="T28" fmla="*/ 188 w 315"/>
              <a:gd name="T29" fmla="*/ 8 h 476"/>
              <a:gd name="T30" fmla="*/ 150 w 315"/>
              <a:gd name="T31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5" h="476">
                <a:moveTo>
                  <a:pt x="150" y="0"/>
                </a:moveTo>
                <a:cubicBezTo>
                  <a:pt x="137" y="41"/>
                  <a:pt x="117" y="39"/>
                  <a:pt x="75" y="45"/>
                </a:cubicBezTo>
                <a:cubicBezTo>
                  <a:pt x="56" y="83"/>
                  <a:pt x="48" y="117"/>
                  <a:pt x="38" y="158"/>
                </a:cubicBezTo>
                <a:cubicBezTo>
                  <a:pt x="32" y="183"/>
                  <a:pt x="0" y="225"/>
                  <a:pt x="0" y="225"/>
                </a:cubicBezTo>
                <a:cubicBezTo>
                  <a:pt x="3" y="255"/>
                  <a:pt x="2" y="285"/>
                  <a:pt x="8" y="315"/>
                </a:cubicBezTo>
                <a:cubicBezTo>
                  <a:pt x="10" y="324"/>
                  <a:pt x="19" y="330"/>
                  <a:pt x="23" y="338"/>
                </a:cubicBezTo>
                <a:cubicBezTo>
                  <a:pt x="29" y="352"/>
                  <a:pt x="38" y="383"/>
                  <a:pt x="38" y="383"/>
                </a:cubicBezTo>
                <a:cubicBezTo>
                  <a:pt x="40" y="408"/>
                  <a:pt x="22" y="449"/>
                  <a:pt x="45" y="458"/>
                </a:cubicBezTo>
                <a:cubicBezTo>
                  <a:pt x="90" y="476"/>
                  <a:pt x="188" y="443"/>
                  <a:pt x="188" y="443"/>
                </a:cubicBezTo>
                <a:cubicBezTo>
                  <a:pt x="195" y="438"/>
                  <a:pt x="202" y="432"/>
                  <a:pt x="210" y="428"/>
                </a:cubicBezTo>
                <a:cubicBezTo>
                  <a:pt x="224" y="422"/>
                  <a:pt x="255" y="413"/>
                  <a:pt x="255" y="413"/>
                </a:cubicBezTo>
                <a:cubicBezTo>
                  <a:pt x="270" y="398"/>
                  <a:pt x="285" y="383"/>
                  <a:pt x="300" y="368"/>
                </a:cubicBezTo>
                <a:cubicBezTo>
                  <a:pt x="311" y="357"/>
                  <a:pt x="315" y="323"/>
                  <a:pt x="315" y="323"/>
                </a:cubicBezTo>
                <a:cubicBezTo>
                  <a:pt x="308" y="214"/>
                  <a:pt x="304" y="226"/>
                  <a:pt x="278" y="143"/>
                </a:cubicBezTo>
                <a:cubicBezTo>
                  <a:pt x="269" y="59"/>
                  <a:pt x="271" y="34"/>
                  <a:pt x="188" y="8"/>
                </a:cubicBezTo>
                <a:cubicBezTo>
                  <a:pt x="158" y="17"/>
                  <a:pt x="171" y="21"/>
                  <a:pt x="150" y="0"/>
                </a:cubicBezTo>
                <a:close/>
              </a:path>
            </a:pathLst>
          </a:custGeom>
          <a:pattFill prst="lgCheck">
            <a:fgClr>
              <a:schemeClr val="tx1">
                <a:lumMod val="50000"/>
                <a:lumOff val="50000"/>
              </a:schemeClr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Text Box 109">
            <a:extLst>
              <a:ext uri="{FF2B5EF4-FFF2-40B4-BE49-F238E27FC236}">
                <a16:creationId xmlns="" xmlns:a16="http://schemas.microsoft.com/office/drawing/2014/main" id="{C48498CE-DD2B-E543-8CA7-62282122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5474" y="5129000"/>
            <a:ext cx="730729" cy="547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" tIns="9144" rIns="9144" bIns="9144" anchor="ctr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Bank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28" name="AutoShape 18">
            <a:extLst>
              <a:ext uri="{FF2B5EF4-FFF2-40B4-BE49-F238E27FC236}">
                <a16:creationId xmlns="" xmlns:a16="http://schemas.microsoft.com/office/drawing/2014/main" id="{C1116C58-5727-D946-A098-45FDA1A0E1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171171" y="5579105"/>
            <a:ext cx="260985" cy="21399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noFill/>
              </a14:hiddenFill>
            </a:ext>
          </a:extLst>
        </p:spPr>
      </p:cxnSp>
      <p:cxnSp>
        <p:nvCxnSpPr>
          <p:cNvPr id="29" name="AutoShape 18">
            <a:extLst>
              <a:ext uri="{FF2B5EF4-FFF2-40B4-BE49-F238E27FC236}">
                <a16:creationId xmlns="" xmlns:a16="http://schemas.microsoft.com/office/drawing/2014/main" id="{615FDF1E-0E45-C34D-A714-C98AB95485E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510151" y="5987543"/>
            <a:ext cx="487161" cy="36103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>
                <a:noFill/>
              </a14:hiddenFill>
            </a:ext>
          </a:extLst>
        </p:spPr>
      </p:cxnSp>
      <p:sp>
        <p:nvSpPr>
          <p:cNvPr id="30" name="Text Box 108">
            <a:extLst>
              <a:ext uri="{FF2B5EF4-FFF2-40B4-BE49-F238E27FC236}">
                <a16:creationId xmlns="" xmlns:a16="http://schemas.microsoft.com/office/drawing/2014/main" id="{96B82154-73F8-BE43-99AB-B84224F7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321" y="6357785"/>
            <a:ext cx="575772" cy="2628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" tIns="9144" rIns="9144" bIns="9144" anchor="ctr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Gaza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9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5" y="-426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Day 4</a:t>
            </a:r>
            <a:br>
              <a:rPr lang="en-US" dirty="0"/>
            </a:br>
            <a:r>
              <a:rPr lang="en-US" dirty="0"/>
              <a:t>Practice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47094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7533745" y="3094894"/>
            <a:ext cx="1762135" cy="2647232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512466" y="2686735"/>
            <a:ext cx="3884082" cy="296708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7148318" y="3094894"/>
            <a:ext cx="248230" cy="2735804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5" y="-426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Day 4</a:t>
            </a:r>
            <a:br>
              <a:rPr lang="en-US" dirty="0"/>
            </a:br>
            <a:r>
              <a:rPr lang="en-US" dirty="0"/>
              <a:t>Review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47094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7533745" y="3094894"/>
            <a:ext cx="1762135" cy="2647232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512466" y="2686735"/>
            <a:ext cx="3884082" cy="296708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7148318" y="3094894"/>
            <a:ext cx="248230" cy="2735804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228852" y="4704837"/>
            <a:ext cx="2506474" cy="1454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Rub lemon on the knife to keep it real-</a:t>
            </a:r>
          </a:p>
        </p:txBody>
      </p:sp>
      <p:sp>
        <p:nvSpPr>
          <p:cNvPr id="15" name="Shape 219">
            <a:extLst>
              <a:ext uri="{FF2B5EF4-FFF2-40B4-BE49-F238E27FC236}">
                <a16:creationId xmlns="" xmlns:a16="http://schemas.microsoft.com/office/drawing/2014/main" id="{16BBDE6D-1184-F949-A28C-14B559326F70}"/>
              </a:ext>
            </a:extLst>
          </p:cNvPr>
          <p:cNvSpPr txBox="1"/>
          <p:nvPr/>
        </p:nvSpPr>
        <p:spPr>
          <a:xfrm>
            <a:off x="220853" y="1282912"/>
            <a:ext cx="2506474" cy="1077516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A holstered gun</a:t>
            </a:r>
          </a:p>
        </p:txBody>
      </p:sp>
      <p:sp>
        <p:nvSpPr>
          <p:cNvPr id="18" name="Shape 219">
            <a:extLst>
              <a:ext uri="{FF2B5EF4-FFF2-40B4-BE49-F238E27FC236}">
                <a16:creationId xmlns="" xmlns:a16="http://schemas.microsoft.com/office/drawing/2014/main" id="{653DCD80-297A-4B48-8F81-A87A5CD07B3D}"/>
              </a:ext>
            </a:extLst>
          </p:cNvPr>
          <p:cNvSpPr txBox="1"/>
          <p:nvPr/>
        </p:nvSpPr>
        <p:spPr>
          <a:xfrm>
            <a:off x="220853" y="2838844"/>
            <a:ext cx="2506474" cy="1387576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Sharp knife -yes it’s real</a:t>
            </a:r>
          </a:p>
        </p:txBody>
      </p:sp>
    </p:spTree>
    <p:extLst>
      <p:ext uri="{BB962C8B-B14F-4D97-AF65-F5344CB8AC3E}">
        <p14:creationId xmlns:p14="http://schemas.microsoft.com/office/powerpoint/2010/main" val="183525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6" y="-202375"/>
            <a:ext cx="10515600" cy="1325563"/>
          </a:xfrm>
        </p:spPr>
        <p:txBody>
          <a:bodyPr/>
          <a:lstStyle/>
          <a:p>
            <a:r>
              <a:rPr lang="en-US" dirty="0"/>
              <a:t>Day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76" y="1065233"/>
            <a:ext cx="2001079" cy="512182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Morocco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Algiers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9300"/>
                </a:solidFill>
              </a:rPr>
              <a:t>Libya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Egypt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065233"/>
            <a:ext cx="9692640" cy="52558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95061" y="1325563"/>
            <a:ext cx="1497496" cy="2367617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63757" y="2854128"/>
            <a:ext cx="2227420" cy="159026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84852" y="4329118"/>
            <a:ext cx="4088296" cy="454917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95507" y="4890483"/>
            <a:ext cx="5647413" cy="9483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360" y="339964"/>
            <a:ext cx="1320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40FF"/>
                </a:solidFill>
              </a:rPr>
              <a:t>Tunisia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886556" y="831906"/>
            <a:ext cx="2031641" cy="2861274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8664346" y="5295014"/>
            <a:ext cx="3527653" cy="15629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remember the countries in North Africa , think MALE  (first letter of countries)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0" name="Shape 195">
            <a:extLst>
              <a:ext uri="{FF2B5EF4-FFF2-40B4-BE49-F238E27FC236}">
                <a16:creationId xmlns="" xmlns:a16="http://schemas.microsoft.com/office/drawing/2014/main" id="{2EFDD330-FFEB-0B4D-B545-1CFE6A0D7DFD}"/>
              </a:ext>
            </a:extLst>
          </p:cNvPr>
          <p:cNvSpPr txBox="1"/>
          <p:nvPr/>
        </p:nvSpPr>
        <p:spPr>
          <a:xfrm>
            <a:off x="7944561" y="0"/>
            <a:ext cx="4182543" cy="161614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FFFFFF"/>
                </a:solidFill>
              </a:rPr>
              <a:t>Remember that the tuna (Tunisia) is jumping away from the algae (Algiers) towards liberty (Libya)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5E651D-3EE3-244D-AD8F-877E285FA18E}"/>
              </a:ext>
            </a:extLst>
          </p:cNvPr>
          <p:cNvSpPr txBox="1"/>
          <p:nvPr/>
        </p:nvSpPr>
        <p:spPr>
          <a:xfrm>
            <a:off x="4177464" y="-14229"/>
            <a:ext cx="19256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Morocco is shaped like a maraca</a:t>
            </a:r>
          </a:p>
        </p:txBody>
      </p:sp>
      <p:pic>
        <p:nvPicPr>
          <p:cNvPr id="1026" name="Picture 2" descr="mage result for musical instrument mara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94" y="29019"/>
            <a:ext cx="1195410" cy="11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8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6" y="-202375"/>
            <a:ext cx="10515600" cy="1325563"/>
          </a:xfrm>
        </p:spPr>
        <p:txBody>
          <a:bodyPr/>
          <a:lstStyle/>
          <a:p>
            <a:r>
              <a:rPr lang="en-US" dirty="0"/>
              <a:t>Day 5 Practice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065233"/>
            <a:ext cx="9692640" cy="52558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95061" y="1325563"/>
            <a:ext cx="1497496" cy="2367617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63757" y="2854128"/>
            <a:ext cx="2227420" cy="159026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84852" y="4329118"/>
            <a:ext cx="4088296" cy="454917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95507" y="4890483"/>
            <a:ext cx="5647413" cy="9483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886556" y="831906"/>
            <a:ext cx="2031641" cy="2861274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8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6" y="-202375"/>
            <a:ext cx="10515600" cy="1325563"/>
          </a:xfrm>
        </p:spPr>
        <p:txBody>
          <a:bodyPr/>
          <a:lstStyle/>
          <a:p>
            <a:r>
              <a:rPr lang="en-US" dirty="0"/>
              <a:t>Day 5 Review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065233"/>
            <a:ext cx="9692640" cy="52558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95061" y="1325563"/>
            <a:ext cx="1497496" cy="2367617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63757" y="2854128"/>
            <a:ext cx="2227420" cy="1590266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84852" y="4329118"/>
            <a:ext cx="4088296" cy="454917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95507" y="4890483"/>
            <a:ext cx="5647413" cy="9483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886556" y="831906"/>
            <a:ext cx="2031641" cy="2861274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8664346" y="5295014"/>
            <a:ext cx="3527653" cy="15629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remember the countries in North Africa , think MALE  (first letter of countries)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0" name="Shape 195">
            <a:extLst>
              <a:ext uri="{FF2B5EF4-FFF2-40B4-BE49-F238E27FC236}">
                <a16:creationId xmlns="" xmlns:a16="http://schemas.microsoft.com/office/drawing/2014/main" id="{2EFDD330-FFEB-0B4D-B545-1CFE6A0D7DFD}"/>
              </a:ext>
            </a:extLst>
          </p:cNvPr>
          <p:cNvSpPr txBox="1"/>
          <p:nvPr/>
        </p:nvSpPr>
        <p:spPr>
          <a:xfrm>
            <a:off x="7944561" y="0"/>
            <a:ext cx="4182543" cy="135651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FFFFFF"/>
                </a:solidFill>
              </a:rPr>
              <a:t>Remember that the tuna is jumping away from the algae towards liberty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mage result for musical instrument mara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94" y="29019"/>
            <a:ext cx="1195410" cy="11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7C833D1-0472-4947-8180-ADB10F0B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1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043"/>
            <a:ext cx="10515600" cy="1325563"/>
          </a:xfrm>
        </p:spPr>
        <p:txBody>
          <a:bodyPr/>
          <a:lstStyle/>
          <a:p>
            <a:r>
              <a:rPr lang="en-US" dirty="0"/>
              <a:t>Day 6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47094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9709400" y="4354819"/>
            <a:ext cx="1020015" cy="1317399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6473688" y="4251390"/>
            <a:ext cx="2386677" cy="172156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8927996" y="4754880"/>
            <a:ext cx="0" cy="1379003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208591" y="1765005"/>
            <a:ext cx="2506474" cy="4889013"/>
          </a:xfrm>
          <a:prstGeom prst="rect">
            <a:avLst/>
          </a:prstGeom>
          <a:solidFill>
            <a:srgbClr val="94209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*Combat boot  is  Saudi Arabia</a:t>
            </a:r>
          </a:p>
          <a:p>
            <a:r>
              <a:rPr lang="en-US" sz="2800" dirty="0"/>
              <a:t>*Sole of the boot is </a:t>
            </a:r>
            <a:r>
              <a:rPr lang="en-US" sz="2800" dirty="0" err="1"/>
              <a:t>yo</a:t>
            </a:r>
            <a:r>
              <a:rPr lang="en-US" sz="2800" dirty="0"/>
              <a:t>- Yemen &amp; Oman</a:t>
            </a:r>
          </a:p>
          <a:p>
            <a:r>
              <a:rPr lang="en-US" sz="2800" dirty="0"/>
              <a:t>*Your friend say ”</a:t>
            </a:r>
            <a:r>
              <a:rPr lang="en-US" sz="2800" dirty="0" err="1"/>
              <a:t>Ya</a:t>
            </a:r>
            <a:r>
              <a:rPr lang="en-US" sz="2800" dirty="0"/>
              <a:t> man!” and then after bad news says “Oh man!”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30D5F2-3FE2-9E47-BC9E-540E4E98B385}"/>
              </a:ext>
            </a:extLst>
          </p:cNvPr>
          <p:cNvSpPr txBox="1"/>
          <p:nvPr/>
        </p:nvSpPr>
        <p:spPr>
          <a:xfrm>
            <a:off x="8447443" y="6085024"/>
            <a:ext cx="126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40FF"/>
                </a:solidFill>
              </a:rPr>
              <a:t>Yemen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03C1F7-E717-8746-A913-CD87D74D659A}"/>
              </a:ext>
            </a:extLst>
          </p:cNvPr>
          <p:cNvSpPr txBox="1"/>
          <p:nvPr/>
        </p:nvSpPr>
        <p:spPr>
          <a:xfrm>
            <a:off x="10262002" y="5742126"/>
            <a:ext cx="114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300"/>
                </a:solidFill>
              </a:rPr>
              <a:t>Oman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2A099F-B600-F64C-9ABE-B55E59F9166D}"/>
              </a:ext>
            </a:extLst>
          </p:cNvPr>
          <p:cNvSpPr txBox="1"/>
          <p:nvPr/>
        </p:nvSpPr>
        <p:spPr>
          <a:xfrm>
            <a:off x="5813561" y="5904652"/>
            <a:ext cx="212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Saudi Arabia</a:t>
            </a:r>
          </a:p>
        </p:txBody>
      </p:sp>
    </p:spTree>
    <p:extLst>
      <p:ext uri="{BB962C8B-B14F-4D97-AF65-F5344CB8AC3E}">
        <p14:creationId xmlns:p14="http://schemas.microsoft.com/office/powerpoint/2010/main" val="283864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4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Day 6</a:t>
            </a:r>
            <a:br>
              <a:rPr lang="en-US" dirty="0"/>
            </a:br>
            <a:r>
              <a:rPr lang="en-US" dirty="0"/>
              <a:t>Practice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47094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9709400" y="4354819"/>
            <a:ext cx="1020015" cy="1317399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6473688" y="4251390"/>
            <a:ext cx="2386677" cy="172156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8927996" y="4754880"/>
            <a:ext cx="0" cy="1379003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54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4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Day 6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47094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9709400" y="4354819"/>
            <a:ext cx="1020015" cy="1317399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6473688" y="4251390"/>
            <a:ext cx="2386677" cy="172156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8927996" y="4754880"/>
            <a:ext cx="0" cy="1379003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219">
            <a:extLst>
              <a:ext uri="{FF2B5EF4-FFF2-40B4-BE49-F238E27FC236}">
                <a16:creationId xmlns="" xmlns:a16="http://schemas.microsoft.com/office/drawing/2014/main" id="{D7B7611D-218A-E943-862C-621C3B985AFA}"/>
              </a:ext>
            </a:extLst>
          </p:cNvPr>
          <p:cNvSpPr txBox="1"/>
          <p:nvPr/>
        </p:nvSpPr>
        <p:spPr>
          <a:xfrm>
            <a:off x="208591" y="1765005"/>
            <a:ext cx="2506474" cy="4889013"/>
          </a:xfrm>
          <a:prstGeom prst="rect">
            <a:avLst/>
          </a:prstGeom>
          <a:solidFill>
            <a:srgbClr val="94209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*Combat boot</a:t>
            </a:r>
          </a:p>
          <a:p>
            <a:endParaRPr lang="en-US" sz="2800" dirty="0"/>
          </a:p>
          <a:p>
            <a:r>
              <a:rPr lang="en-US" sz="2800" dirty="0"/>
              <a:t>*Sole of the boot is </a:t>
            </a:r>
            <a:r>
              <a:rPr lang="en-US" sz="2800" dirty="0" err="1"/>
              <a:t>yo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*Your friend say ”</a:t>
            </a:r>
            <a:r>
              <a:rPr lang="en-US" sz="2800" dirty="0" err="1"/>
              <a:t>Ya</a:t>
            </a:r>
            <a:r>
              <a:rPr lang="en-US" sz="2800" dirty="0"/>
              <a:t> man!” and then after bad news says “Oh man!”</a:t>
            </a:r>
          </a:p>
        </p:txBody>
      </p:sp>
    </p:spTree>
    <p:extLst>
      <p:ext uri="{BB962C8B-B14F-4D97-AF65-F5344CB8AC3E}">
        <p14:creationId xmlns:p14="http://schemas.microsoft.com/office/powerpoint/2010/main" val="21376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11" y="-164460"/>
            <a:ext cx="10515600" cy="1325563"/>
          </a:xfrm>
        </p:spPr>
        <p:txBody>
          <a:bodyPr/>
          <a:lstStyle/>
          <a:p>
            <a:r>
              <a:rPr lang="en-US" dirty="0"/>
              <a:t>Day 1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47094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  <a:stCxn id="23" idx="0"/>
          </p:cNvCxnSpPr>
          <p:nvPr/>
        </p:nvCxnSpPr>
        <p:spPr>
          <a:xfrm flipH="1" flipV="1">
            <a:off x="10869500" y="3094895"/>
            <a:ext cx="218962" cy="3146482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7679457" y="2795771"/>
            <a:ext cx="1412508" cy="319097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9380199" y="2692297"/>
            <a:ext cx="818199" cy="3216718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3538638" y="4467688"/>
            <a:ext cx="2506474" cy="11631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solidFill>
                  <a:srgbClr val="FFFC00"/>
                </a:solidFill>
              </a:rPr>
              <a:t>Pair of eyes (i’s), Iraq &amp; Iran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30D5F2-3FE2-9E47-BC9E-540E4E98B385}"/>
              </a:ext>
            </a:extLst>
          </p:cNvPr>
          <p:cNvSpPr txBox="1"/>
          <p:nvPr/>
        </p:nvSpPr>
        <p:spPr>
          <a:xfrm>
            <a:off x="8226891" y="5749099"/>
            <a:ext cx="222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40FF"/>
                </a:solidFill>
              </a:rPr>
              <a:t>Afghanistan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03C1F7-E717-8746-A913-CD87D74D659A}"/>
              </a:ext>
            </a:extLst>
          </p:cNvPr>
          <p:cNvSpPr txBox="1"/>
          <p:nvPr/>
        </p:nvSpPr>
        <p:spPr>
          <a:xfrm>
            <a:off x="10320560" y="6241377"/>
            <a:ext cx="15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300"/>
                </a:solidFill>
              </a:rPr>
              <a:t>Pakistan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2A099F-B600-F64C-9ABE-B55E59F9166D}"/>
              </a:ext>
            </a:extLst>
          </p:cNvPr>
          <p:cNvSpPr txBox="1"/>
          <p:nvPr/>
        </p:nvSpPr>
        <p:spPr>
          <a:xfrm>
            <a:off x="6956974" y="5775255"/>
            <a:ext cx="114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Iran</a:t>
            </a:r>
          </a:p>
        </p:txBody>
      </p:sp>
      <p:sp>
        <p:nvSpPr>
          <p:cNvPr id="15" name="Shape 219">
            <a:extLst>
              <a:ext uri="{FF2B5EF4-FFF2-40B4-BE49-F238E27FC236}">
                <a16:creationId xmlns="" xmlns:a16="http://schemas.microsoft.com/office/drawing/2014/main" id="{16BBDE6D-1184-F949-A28C-14B559326F70}"/>
              </a:ext>
            </a:extLst>
          </p:cNvPr>
          <p:cNvSpPr txBox="1"/>
          <p:nvPr/>
        </p:nvSpPr>
        <p:spPr>
          <a:xfrm>
            <a:off x="177211" y="990600"/>
            <a:ext cx="3912190" cy="150852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India is wearing a dragon backpack. Pakistan is “</a:t>
            </a:r>
            <a:r>
              <a:rPr lang="en-US" sz="2800" dirty="0" err="1"/>
              <a:t>backpackistan</a:t>
            </a:r>
            <a:r>
              <a:rPr lang="en-US" sz="2800" dirty="0"/>
              <a:t>”</a:t>
            </a:r>
          </a:p>
        </p:txBody>
      </p:sp>
      <p:sp>
        <p:nvSpPr>
          <p:cNvPr id="18" name="Shape 219">
            <a:extLst>
              <a:ext uri="{FF2B5EF4-FFF2-40B4-BE49-F238E27FC236}">
                <a16:creationId xmlns="" xmlns:a16="http://schemas.microsoft.com/office/drawing/2014/main" id="{653DCD80-297A-4B48-8F81-A87A5CD07B3D}"/>
              </a:ext>
            </a:extLst>
          </p:cNvPr>
          <p:cNvSpPr txBox="1"/>
          <p:nvPr/>
        </p:nvSpPr>
        <p:spPr>
          <a:xfrm>
            <a:off x="198824" y="2670125"/>
            <a:ext cx="2364974" cy="2379128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Draped over the backpack is an afghan blanket (Afghanistan)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109B1F85-263B-3043-A6C4-416DFD7A6037}"/>
              </a:ext>
            </a:extLst>
          </p:cNvPr>
          <p:cNvCxnSpPr>
            <a:cxnSpLocks/>
          </p:cNvCxnSpPr>
          <p:nvPr/>
        </p:nvCxnSpPr>
        <p:spPr>
          <a:xfrm flipV="1">
            <a:off x="6050216" y="2809198"/>
            <a:ext cx="2106733" cy="3012985"/>
          </a:xfrm>
          <a:prstGeom prst="straightConnector1">
            <a:avLst/>
          </a:prstGeom>
          <a:ln w="41275">
            <a:solidFill>
              <a:srgbClr val="FFF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A8F232-6267-484E-A376-3C040BDA19A4}"/>
              </a:ext>
            </a:extLst>
          </p:cNvPr>
          <p:cNvSpPr txBox="1"/>
          <p:nvPr/>
        </p:nvSpPr>
        <p:spPr>
          <a:xfrm>
            <a:off x="5724909" y="5754621"/>
            <a:ext cx="114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C00"/>
                </a:solidFill>
              </a:rPr>
              <a:t>Iraq</a:t>
            </a:r>
          </a:p>
        </p:txBody>
      </p:sp>
      <p:sp>
        <p:nvSpPr>
          <p:cNvPr id="30" name="Shape 219">
            <a:extLst>
              <a:ext uri="{FF2B5EF4-FFF2-40B4-BE49-F238E27FC236}">
                <a16:creationId xmlns="" xmlns:a16="http://schemas.microsoft.com/office/drawing/2014/main" id="{9F787C0F-20A6-C94A-9ECC-D2A34E4C23B0}"/>
              </a:ext>
            </a:extLst>
          </p:cNvPr>
          <p:cNvSpPr txBox="1"/>
          <p:nvPr/>
        </p:nvSpPr>
        <p:spPr>
          <a:xfrm>
            <a:off x="177211" y="5213044"/>
            <a:ext cx="2506474" cy="14821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The snail  who ran from the boot is Iran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5A0F801-3833-C443-B249-5FCF1478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02811" flipH="1">
            <a:off x="2467985" y="5534155"/>
            <a:ext cx="1366416" cy="9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4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7891"/>
            <a:ext cx="10515600" cy="1325563"/>
          </a:xfrm>
        </p:spPr>
        <p:txBody>
          <a:bodyPr/>
          <a:lstStyle/>
          <a:p>
            <a:r>
              <a:rPr lang="en-US" dirty="0"/>
              <a:t>Day 7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" y="1134176"/>
            <a:ext cx="9692640" cy="525589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7344785" y="4969748"/>
            <a:ext cx="3331002" cy="575089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7097164" y="2616591"/>
            <a:ext cx="4300711" cy="2001502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7097164" y="4011712"/>
            <a:ext cx="3578623" cy="77123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57194" y="1141406"/>
            <a:ext cx="149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40FF"/>
                </a:solidFill>
              </a:rPr>
              <a:t>Kuwait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2492" y="1473016"/>
            <a:ext cx="3578623" cy="2775427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2776214" y="102186"/>
            <a:ext cx="8357955" cy="10463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/>
              <a:t>THINK- I can’t wait for it to rain Q-tips- Yeah!</a:t>
            </a:r>
          </a:p>
          <a:p>
            <a:r>
              <a:rPr lang="en-US" sz="2400" dirty="0"/>
              <a:t>Can’t wait (Kuwait)- to rain (Bahrain)- Q-tips (</a:t>
            </a:r>
            <a:r>
              <a:rPr lang="en-US" sz="2400" dirty="0" err="1"/>
              <a:t>Oatar</a:t>
            </a:r>
            <a:r>
              <a:rPr lang="en-US" sz="2400" dirty="0"/>
              <a:t>)- Yeah (UAE)</a:t>
            </a:r>
            <a:endParaRPr lang="en-US" sz="2000" dirty="0">
              <a:solidFill>
                <a:schemeClr val="bg1"/>
              </a:solidFill>
            </a:endParaRPr>
          </a:p>
          <a:p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88642A-4DC3-0840-B91D-8FE246166656}"/>
              </a:ext>
            </a:extLst>
          </p:cNvPr>
          <p:cNvSpPr txBox="1"/>
          <p:nvPr/>
        </p:nvSpPr>
        <p:spPr>
          <a:xfrm>
            <a:off x="10741536" y="2253653"/>
            <a:ext cx="1450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300"/>
                </a:solidFill>
              </a:rPr>
              <a:t>Bahrain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BEC64AC-2E1D-DD49-BFC5-54220647AC06}"/>
              </a:ext>
            </a:extLst>
          </p:cNvPr>
          <p:cNvSpPr txBox="1"/>
          <p:nvPr/>
        </p:nvSpPr>
        <p:spPr>
          <a:xfrm>
            <a:off x="10618238" y="3648677"/>
            <a:ext cx="114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Qatar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EAF0005-1381-3A48-BB05-93BD2846B54F}"/>
              </a:ext>
            </a:extLst>
          </p:cNvPr>
          <p:cNvSpPr txBox="1"/>
          <p:nvPr/>
        </p:nvSpPr>
        <p:spPr>
          <a:xfrm>
            <a:off x="10612057" y="5190823"/>
            <a:ext cx="1140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UAE</a:t>
            </a:r>
          </a:p>
        </p:txBody>
      </p:sp>
    </p:spTree>
    <p:extLst>
      <p:ext uri="{BB962C8B-B14F-4D97-AF65-F5344CB8AC3E}">
        <p14:creationId xmlns:p14="http://schemas.microsoft.com/office/powerpoint/2010/main" val="384765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7891"/>
            <a:ext cx="10515600" cy="1325563"/>
          </a:xfrm>
        </p:spPr>
        <p:txBody>
          <a:bodyPr/>
          <a:lstStyle/>
          <a:p>
            <a:r>
              <a:rPr lang="en-US" dirty="0"/>
              <a:t>Day 7 Practice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" y="1134176"/>
            <a:ext cx="9692640" cy="525589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7344785" y="4969748"/>
            <a:ext cx="3331002" cy="575089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7097164" y="2616591"/>
            <a:ext cx="4300711" cy="2001502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7097164" y="4011712"/>
            <a:ext cx="3578623" cy="77123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2493" y="2092979"/>
            <a:ext cx="4017107" cy="2155464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6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7891"/>
            <a:ext cx="10515600" cy="1325563"/>
          </a:xfrm>
        </p:spPr>
        <p:txBody>
          <a:bodyPr/>
          <a:lstStyle/>
          <a:p>
            <a:r>
              <a:rPr lang="en-US" dirty="0"/>
              <a:t>Day 7 Review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" y="1134176"/>
            <a:ext cx="9692640" cy="525589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7344785" y="4969748"/>
            <a:ext cx="3331002" cy="575089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7097164" y="2616591"/>
            <a:ext cx="4300711" cy="2001502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7097164" y="4011712"/>
            <a:ext cx="3578623" cy="77123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6752493" y="2092979"/>
            <a:ext cx="4017107" cy="2155464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4292600" y="142210"/>
            <a:ext cx="7772400" cy="8271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/>
              <a:t>THINK- I can’t wait for it to rain Q-tips- Yeah!</a:t>
            </a:r>
          </a:p>
          <a:p>
            <a:endParaRPr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7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01D35-7621-8040-806C-DBD871F5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"/>
            <a:ext cx="11176000" cy="1325563"/>
          </a:xfrm>
        </p:spPr>
        <p:txBody>
          <a:bodyPr/>
          <a:lstStyle/>
          <a:p>
            <a:r>
              <a:rPr lang="en-US" dirty="0"/>
              <a:t>Day 8- Cities (Honors)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F4277A-BBBF-FE4F-A44D-E2BC082B8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054100"/>
            <a:ext cx="10883900" cy="5702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Amman- (Jordan is a man)</a:t>
            </a:r>
          </a:p>
          <a:p>
            <a:r>
              <a:rPr lang="en-US" dirty="0"/>
              <a:t>Ankara- (Carve a turkey)</a:t>
            </a:r>
          </a:p>
          <a:p>
            <a:r>
              <a:rPr lang="en-US" dirty="0"/>
              <a:t>Baghdad- (dad has baggie eyes)</a:t>
            </a:r>
          </a:p>
          <a:p>
            <a:r>
              <a:rPr lang="en-US" dirty="0"/>
              <a:t>Cairo- Egypt</a:t>
            </a:r>
          </a:p>
          <a:p>
            <a:r>
              <a:rPr lang="en-US" dirty="0"/>
              <a:t>Damascus- (eat some damn cereal)</a:t>
            </a:r>
          </a:p>
          <a:p>
            <a:r>
              <a:rPr lang="en-US" dirty="0"/>
              <a:t>Dubai- UAE</a:t>
            </a:r>
          </a:p>
          <a:p>
            <a:r>
              <a:rPr lang="en-US" dirty="0"/>
              <a:t>Islamabad- (the dragon says Islam is not bad)</a:t>
            </a:r>
          </a:p>
          <a:p>
            <a:r>
              <a:rPr lang="en-US" dirty="0"/>
              <a:t>Istanbul- (eat turkey &amp; bull sausages)</a:t>
            </a:r>
          </a:p>
          <a:p>
            <a:r>
              <a:rPr lang="en-US" dirty="0"/>
              <a:t>Jerusalem- Israel</a:t>
            </a:r>
          </a:p>
          <a:p>
            <a:r>
              <a:rPr lang="en-US" dirty="0"/>
              <a:t>Kabul- Afghanistan</a:t>
            </a:r>
          </a:p>
          <a:p>
            <a:r>
              <a:rPr lang="en-US" dirty="0"/>
              <a:t>Mecca- Saudi Arabia</a:t>
            </a:r>
          </a:p>
          <a:p>
            <a:r>
              <a:rPr lang="en-US" dirty="0"/>
              <a:t>Teheran- (the snail ran- Iran)</a:t>
            </a:r>
          </a:p>
        </p:txBody>
      </p:sp>
    </p:spTree>
    <p:extLst>
      <p:ext uri="{BB962C8B-B14F-4D97-AF65-F5344CB8AC3E}">
        <p14:creationId xmlns:p14="http://schemas.microsoft.com/office/powerpoint/2010/main" val="307884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449"/>
            <a:ext cx="1069281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Day 1</a:t>
            </a:r>
            <a:br>
              <a:rPr lang="en-US" dirty="0"/>
            </a:br>
            <a:r>
              <a:rPr lang="en-US" dirty="0"/>
              <a:t>Practice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47094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10869500" y="3094895"/>
            <a:ext cx="218962" cy="3146482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7679457" y="2795771"/>
            <a:ext cx="1412508" cy="319097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9380199" y="2692297"/>
            <a:ext cx="818199" cy="3216718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109B1F85-263B-3043-A6C4-416DFD7A6037}"/>
              </a:ext>
            </a:extLst>
          </p:cNvPr>
          <p:cNvCxnSpPr>
            <a:cxnSpLocks/>
          </p:cNvCxnSpPr>
          <p:nvPr/>
        </p:nvCxnSpPr>
        <p:spPr>
          <a:xfrm flipV="1">
            <a:off x="6050216" y="2809198"/>
            <a:ext cx="2106733" cy="3012985"/>
          </a:xfrm>
          <a:prstGeom prst="straightConnector1">
            <a:avLst/>
          </a:prstGeom>
          <a:ln w="41275">
            <a:solidFill>
              <a:srgbClr val="FFF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0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11" y="746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Day 1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147094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10869500" y="3094895"/>
            <a:ext cx="218962" cy="3146482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7679457" y="2795771"/>
            <a:ext cx="1412508" cy="319097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9380199" y="2692297"/>
            <a:ext cx="818199" cy="3216718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3538638" y="4467688"/>
            <a:ext cx="2506474" cy="11631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solidFill>
                  <a:srgbClr val="FFFC00"/>
                </a:solidFill>
              </a:rPr>
              <a:t>Pair of eyes (i’s)</a:t>
            </a:r>
          </a:p>
        </p:txBody>
      </p:sp>
      <p:sp>
        <p:nvSpPr>
          <p:cNvPr id="15" name="Shape 219">
            <a:extLst>
              <a:ext uri="{FF2B5EF4-FFF2-40B4-BE49-F238E27FC236}">
                <a16:creationId xmlns="" xmlns:a16="http://schemas.microsoft.com/office/drawing/2014/main" id="{16BBDE6D-1184-F949-A28C-14B559326F70}"/>
              </a:ext>
            </a:extLst>
          </p:cNvPr>
          <p:cNvSpPr txBox="1"/>
          <p:nvPr/>
        </p:nvSpPr>
        <p:spPr>
          <a:xfrm>
            <a:off x="177211" y="1433193"/>
            <a:ext cx="3912190" cy="104506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India is wearing a dragon backpack.</a:t>
            </a:r>
          </a:p>
        </p:txBody>
      </p:sp>
      <p:sp>
        <p:nvSpPr>
          <p:cNvPr id="18" name="Shape 219">
            <a:extLst>
              <a:ext uri="{FF2B5EF4-FFF2-40B4-BE49-F238E27FC236}">
                <a16:creationId xmlns="" xmlns:a16="http://schemas.microsoft.com/office/drawing/2014/main" id="{653DCD80-297A-4B48-8F81-A87A5CD07B3D}"/>
              </a:ext>
            </a:extLst>
          </p:cNvPr>
          <p:cNvSpPr txBox="1"/>
          <p:nvPr/>
        </p:nvSpPr>
        <p:spPr>
          <a:xfrm>
            <a:off x="177211" y="2731274"/>
            <a:ext cx="2364974" cy="1975744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Draped over the backpack is an afghan blanket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109B1F85-263B-3043-A6C4-416DFD7A6037}"/>
              </a:ext>
            </a:extLst>
          </p:cNvPr>
          <p:cNvCxnSpPr>
            <a:cxnSpLocks/>
          </p:cNvCxnSpPr>
          <p:nvPr/>
        </p:nvCxnSpPr>
        <p:spPr>
          <a:xfrm flipV="1">
            <a:off x="6050216" y="2809198"/>
            <a:ext cx="2106733" cy="3012985"/>
          </a:xfrm>
          <a:prstGeom prst="straightConnector1">
            <a:avLst/>
          </a:prstGeom>
          <a:ln w="41275">
            <a:solidFill>
              <a:srgbClr val="FFF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219">
            <a:extLst>
              <a:ext uri="{FF2B5EF4-FFF2-40B4-BE49-F238E27FC236}">
                <a16:creationId xmlns="" xmlns:a16="http://schemas.microsoft.com/office/drawing/2014/main" id="{9F787C0F-20A6-C94A-9ECC-D2A34E4C23B0}"/>
              </a:ext>
            </a:extLst>
          </p:cNvPr>
          <p:cNvSpPr txBox="1"/>
          <p:nvPr/>
        </p:nvSpPr>
        <p:spPr>
          <a:xfrm>
            <a:off x="177211" y="5213044"/>
            <a:ext cx="2506474" cy="14821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The snail  who ran from the boot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5A0F801-3833-C443-B249-5FCF1478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02811" flipH="1">
            <a:off x="2467985" y="5534155"/>
            <a:ext cx="1366416" cy="9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8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7" y="-254557"/>
            <a:ext cx="10515600" cy="1325563"/>
          </a:xfrm>
        </p:spPr>
        <p:txBody>
          <a:bodyPr/>
          <a:lstStyle/>
          <a:p>
            <a:r>
              <a:rPr lang="en-US" dirty="0"/>
              <a:t>Day 2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7" y="744253"/>
            <a:ext cx="9692640" cy="525589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8461673" y="2744899"/>
            <a:ext cx="2079327" cy="261610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7663615" y="2696595"/>
            <a:ext cx="2751703" cy="3104784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8064500" y="2638550"/>
            <a:ext cx="2356697" cy="186755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64685" y="208698"/>
            <a:ext cx="231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40FF"/>
                </a:solidFill>
              </a:rPr>
              <a:t>Kazakhstan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7962314" y="639514"/>
            <a:ext cx="1574309" cy="1173122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0" y="4969099"/>
            <a:ext cx="6657229" cy="1745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/>
              <a:t>THINK- Turkey Men Ooze Tragic Kurds</a:t>
            </a:r>
          </a:p>
          <a:p>
            <a:r>
              <a:rPr lang="en-US" sz="2400" dirty="0"/>
              <a:t> (Add </a:t>
            </a:r>
            <a:r>
              <a:rPr lang="en-US" sz="2400" dirty="0" err="1"/>
              <a:t>stans</a:t>
            </a:r>
            <a:r>
              <a:rPr lang="en-US" sz="2400" dirty="0"/>
              <a:t> on the end)</a:t>
            </a:r>
          </a:p>
          <a:p>
            <a:r>
              <a:rPr lang="en-US" sz="2400" dirty="0"/>
              <a:t>Turkey men=Turkmenistan, Ooze= Uzbekistan, </a:t>
            </a:r>
          </a:p>
          <a:p>
            <a:r>
              <a:rPr lang="en-US" sz="2400" dirty="0"/>
              <a:t>Tragic= Tajikistan, Kurds=Kyrgyzstan</a:t>
            </a:r>
          </a:p>
          <a:p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88642A-4DC3-0840-B91D-8FE246166656}"/>
              </a:ext>
            </a:extLst>
          </p:cNvPr>
          <p:cNvSpPr txBox="1"/>
          <p:nvPr/>
        </p:nvSpPr>
        <p:spPr>
          <a:xfrm>
            <a:off x="9942913" y="5801379"/>
            <a:ext cx="233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300"/>
                </a:solidFill>
              </a:rPr>
              <a:t>Turkmenistan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BEC64AC-2E1D-DD49-BFC5-54220647AC06}"/>
              </a:ext>
            </a:extLst>
          </p:cNvPr>
          <p:cNvSpPr txBox="1"/>
          <p:nvPr/>
        </p:nvSpPr>
        <p:spPr>
          <a:xfrm>
            <a:off x="10253712" y="4445879"/>
            <a:ext cx="333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Uzbekistan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EAF0005-1381-3A48-BB05-93BD2846B54F}"/>
              </a:ext>
            </a:extLst>
          </p:cNvPr>
          <p:cNvSpPr txBox="1"/>
          <p:nvPr/>
        </p:nvSpPr>
        <p:spPr>
          <a:xfrm>
            <a:off x="10253712" y="2560070"/>
            <a:ext cx="1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Tajikistan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069B7F9-02B1-614B-8810-32A9E0431B79}"/>
              </a:ext>
            </a:extLst>
          </p:cNvPr>
          <p:cNvSpPr txBox="1"/>
          <p:nvPr/>
        </p:nvSpPr>
        <p:spPr>
          <a:xfrm>
            <a:off x="10033000" y="1395115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Kyrgyzstan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1589375-9AB0-E945-ABB3-DDABB667434D}"/>
              </a:ext>
            </a:extLst>
          </p:cNvPr>
          <p:cNvCxnSpPr>
            <a:cxnSpLocks/>
          </p:cNvCxnSpPr>
          <p:nvPr/>
        </p:nvCxnSpPr>
        <p:spPr>
          <a:xfrm flipH="1">
            <a:off x="8830001" y="1873095"/>
            <a:ext cx="2058393" cy="45240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7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7" y="-254557"/>
            <a:ext cx="10515600" cy="1325563"/>
          </a:xfrm>
        </p:spPr>
        <p:txBody>
          <a:bodyPr/>
          <a:lstStyle/>
          <a:p>
            <a:r>
              <a:rPr lang="en-US" dirty="0"/>
              <a:t>Day 2 Practice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7" y="744253"/>
            <a:ext cx="9692640" cy="525589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8461673" y="2744899"/>
            <a:ext cx="2079327" cy="261610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7663615" y="2696595"/>
            <a:ext cx="2751703" cy="3104784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8064500" y="2638550"/>
            <a:ext cx="2356697" cy="186755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7962314" y="639514"/>
            <a:ext cx="1574309" cy="1173122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1589375-9AB0-E945-ABB3-DDABB667434D}"/>
              </a:ext>
            </a:extLst>
          </p:cNvPr>
          <p:cNvCxnSpPr>
            <a:cxnSpLocks/>
          </p:cNvCxnSpPr>
          <p:nvPr/>
        </p:nvCxnSpPr>
        <p:spPr>
          <a:xfrm flipH="1">
            <a:off x="8830001" y="1873095"/>
            <a:ext cx="2058393" cy="45240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5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7" y="-254557"/>
            <a:ext cx="10515600" cy="1325563"/>
          </a:xfrm>
        </p:spPr>
        <p:txBody>
          <a:bodyPr/>
          <a:lstStyle/>
          <a:p>
            <a:r>
              <a:rPr lang="en-US" dirty="0"/>
              <a:t>Day 2 Review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7" y="744253"/>
            <a:ext cx="9692640" cy="525589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8461673" y="2744899"/>
            <a:ext cx="2079327" cy="261610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7663615" y="2696595"/>
            <a:ext cx="2751703" cy="3104784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8064500" y="2638550"/>
            <a:ext cx="2356697" cy="186755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7962314" y="639514"/>
            <a:ext cx="1574309" cy="1173122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67426" y="5536993"/>
            <a:ext cx="6657229" cy="1135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/>
              <a:t>THINK- Turkey Men Ooze Tragic Kurds</a:t>
            </a:r>
          </a:p>
          <a:p>
            <a:r>
              <a:rPr lang="en-US" sz="2400" dirty="0"/>
              <a:t> (Add </a:t>
            </a:r>
            <a:r>
              <a:rPr lang="en-US" sz="2400" dirty="0" err="1"/>
              <a:t>stans</a:t>
            </a:r>
            <a:r>
              <a:rPr lang="en-US" sz="2400" dirty="0"/>
              <a:t> on the end)</a:t>
            </a:r>
          </a:p>
          <a:p>
            <a:endParaRPr sz="20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1589375-9AB0-E945-ABB3-DDABB667434D}"/>
              </a:ext>
            </a:extLst>
          </p:cNvPr>
          <p:cNvCxnSpPr>
            <a:cxnSpLocks/>
          </p:cNvCxnSpPr>
          <p:nvPr/>
        </p:nvCxnSpPr>
        <p:spPr>
          <a:xfrm flipH="1">
            <a:off x="8830001" y="1873095"/>
            <a:ext cx="2058393" cy="452408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0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6" y="-264912"/>
            <a:ext cx="10515600" cy="1325563"/>
          </a:xfrm>
        </p:spPr>
        <p:txBody>
          <a:bodyPr/>
          <a:lstStyle/>
          <a:p>
            <a:r>
              <a:rPr lang="en-US" dirty="0"/>
              <a:t>Day 3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880661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387533" y="469900"/>
            <a:ext cx="898613" cy="2227519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8671411" y="558800"/>
            <a:ext cx="1749381" cy="21213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930900" y="2697420"/>
            <a:ext cx="1414780" cy="3760997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19">
            <a:extLst>
              <a:ext uri="{FF2B5EF4-FFF2-40B4-BE49-F238E27FC236}">
                <a16:creationId xmlns="" xmlns:a16="http://schemas.microsoft.com/office/drawing/2014/main" id="{6C297D3E-8EC4-834B-87EE-4225EF437838}"/>
              </a:ext>
            </a:extLst>
          </p:cNvPr>
          <p:cNvSpPr txBox="1"/>
          <p:nvPr/>
        </p:nvSpPr>
        <p:spPr>
          <a:xfrm>
            <a:off x="25766" y="2546109"/>
            <a:ext cx="4189364" cy="614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Abs by Jan = Azerbaijan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30D5F2-3FE2-9E47-BC9E-540E4E98B385}"/>
              </a:ext>
            </a:extLst>
          </p:cNvPr>
          <p:cNvSpPr txBox="1"/>
          <p:nvPr/>
        </p:nvSpPr>
        <p:spPr>
          <a:xfrm>
            <a:off x="5017363" y="6285707"/>
            <a:ext cx="126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40FF"/>
                </a:solidFill>
              </a:rPr>
              <a:t>Turkey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03C1F7-E717-8746-A913-CD87D74D659A}"/>
              </a:ext>
            </a:extLst>
          </p:cNvPr>
          <p:cNvSpPr txBox="1"/>
          <p:nvPr/>
        </p:nvSpPr>
        <p:spPr>
          <a:xfrm>
            <a:off x="8328271" y="22390"/>
            <a:ext cx="15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300"/>
                </a:solidFill>
              </a:rPr>
              <a:t>Armenia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2A099F-B600-F64C-9ABE-B55E59F9166D}"/>
              </a:ext>
            </a:extLst>
          </p:cNvPr>
          <p:cNvSpPr txBox="1"/>
          <p:nvPr/>
        </p:nvSpPr>
        <p:spPr>
          <a:xfrm>
            <a:off x="10129294" y="110083"/>
            <a:ext cx="212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Azerbaijan</a:t>
            </a:r>
          </a:p>
        </p:txBody>
      </p:sp>
      <p:sp>
        <p:nvSpPr>
          <p:cNvPr id="15" name="Shape 219">
            <a:extLst>
              <a:ext uri="{FF2B5EF4-FFF2-40B4-BE49-F238E27FC236}">
                <a16:creationId xmlns="" xmlns:a16="http://schemas.microsoft.com/office/drawing/2014/main" id="{16BBDE6D-1184-F949-A28C-14B559326F70}"/>
              </a:ext>
            </a:extLst>
          </p:cNvPr>
          <p:cNvSpPr txBox="1"/>
          <p:nvPr/>
        </p:nvSpPr>
        <p:spPr>
          <a:xfrm>
            <a:off x="108394" y="1782473"/>
            <a:ext cx="3523806" cy="51622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Arm Mania = Armenia</a:t>
            </a:r>
          </a:p>
        </p:txBody>
      </p:sp>
      <p:sp>
        <p:nvSpPr>
          <p:cNvPr id="18" name="Shape 219">
            <a:extLst>
              <a:ext uri="{FF2B5EF4-FFF2-40B4-BE49-F238E27FC236}">
                <a16:creationId xmlns="" xmlns:a16="http://schemas.microsoft.com/office/drawing/2014/main" id="{653DCD80-297A-4B48-8F81-A87A5CD07B3D}"/>
              </a:ext>
            </a:extLst>
          </p:cNvPr>
          <p:cNvSpPr txBox="1"/>
          <p:nvPr/>
        </p:nvSpPr>
        <p:spPr>
          <a:xfrm>
            <a:off x="247585" y="3508608"/>
            <a:ext cx="2506474" cy="1503446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Fit people eat Turkey sausages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18A7C401-74FA-3C4E-A0E6-AC0EEF5A9E49}"/>
              </a:ext>
            </a:extLst>
          </p:cNvPr>
          <p:cNvCxnSpPr>
            <a:cxnSpLocks/>
          </p:cNvCxnSpPr>
          <p:nvPr/>
        </p:nvCxnSpPr>
        <p:spPr>
          <a:xfrm>
            <a:off x="7234092" y="358753"/>
            <a:ext cx="921755" cy="2117747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0770A0D-D056-2F48-81AA-B51E1965C3D0}"/>
              </a:ext>
            </a:extLst>
          </p:cNvPr>
          <p:cNvCxnSpPr>
            <a:cxnSpLocks/>
          </p:cNvCxnSpPr>
          <p:nvPr/>
        </p:nvCxnSpPr>
        <p:spPr>
          <a:xfrm flipH="1" flipV="1">
            <a:off x="7891687" y="3253215"/>
            <a:ext cx="1725443" cy="320520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8BE4C80-4806-DA4B-83C3-9B3D6C5D860A}"/>
              </a:ext>
            </a:extLst>
          </p:cNvPr>
          <p:cNvSpPr txBox="1"/>
          <p:nvPr/>
        </p:nvSpPr>
        <p:spPr>
          <a:xfrm>
            <a:off x="6175035" y="-30916"/>
            <a:ext cx="212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Georgia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A6081F3-B909-D64C-9882-4F14E5B40F8D}"/>
              </a:ext>
            </a:extLst>
          </p:cNvPr>
          <p:cNvSpPr txBox="1"/>
          <p:nvPr/>
        </p:nvSpPr>
        <p:spPr>
          <a:xfrm>
            <a:off x="9617130" y="6196807"/>
            <a:ext cx="212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Syria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182DF56-A39E-804E-9DE8-3FAECDC46FA1}"/>
              </a:ext>
            </a:extLst>
          </p:cNvPr>
          <p:cNvSpPr txBox="1"/>
          <p:nvPr/>
        </p:nvSpPr>
        <p:spPr>
          <a:xfrm>
            <a:off x="108394" y="1017947"/>
            <a:ext cx="41067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Body by George = Georgia</a:t>
            </a:r>
          </a:p>
        </p:txBody>
      </p:sp>
      <p:sp>
        <p:nvSpPr>
          <p:cNvPr id="47" name="Shape 219">
            <a:extLst>
              <a:ext uri="{FF2B5EF4-FFF2-40B4-BE49-F238E27FC236}">
                <a16:creationId xmlns="" xmlns:a16="http://schemas.microsoft.com/office/drawing/2014/main" id="{06FF2147-4D7C-4645-ACE1-40DFE1D03C1C}"/>
              </a:ext>
            </a:extLst>
          </p:cNvPr>
          <p:cNvSpPr txBox="1"/>
          <p:nvPr/>
        </p:nvSpPr>
        <p:spPr>
          <a:xfrm>
            <a:off x="462186" y="5240034"/>
            <a:ext cx="2533206" cy="14587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/>
              <a:t>Fit people eat cereal for breakfast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D97BF44-AE7B-674D-AB8F-1FDE906B8134}"/>
              </a:ext>
            </a:extLst>
          </p:cNvPr>
          <p:cNvSpPr txBox="1"/>
          <p:nvPr/>
        </p:nvSpPr>
        <p:spPr>
          <a:xfrm>
            <a:off x="2209473" y="90595"/>
            <a:ext cx="327220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THINK- Fit Countries</a:t>
            </a:r>
          </a:p>
        </p:txBody>
      </p:sp>
    </p:spTree>
    <p:extLst>
      <p:ext uri="{BB962C8B-B14F-4D97-AF65-F5344CB8AC3E}">
        <p14:creationId xmlns:p14="http://schemas.microsoft.com/office/powerpoint/2010/main" val="344337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6" y="-264912"/>
            <a:ext cx="10515600" cy="1325563"/>
          </a:xfrm>
        </p:spPr>
        <p:txBody>
          <a:bodyPr/>
          <a:lstStyle/>
          <a:p>
            <a:r>
              <a:rPr lang="en-US" dirty="0"/>
              <a:t>Day 3 Practice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880661"/>
            <a:ext cx="9692640" cy="52558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387533" y="469900"/>
            <a:ext cx="898613" cy="2227519"/>
          </a:xfrm>
          <a:prstGeom prst="straightConnector1">
            <a:avLst/>
          </a:prstGeom>
          <a:ln w="412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8671411" y="558800"/>
            <a:ext cx="1749381" cy="21213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930900" y="2697420"/>
            <a:ext cx="1414780" cy="3760997"/>
          </a:xfrm>
          <a:prstGeom prst="straightConnector1">
            <a:avLst/>
          </a:prstGeom>
          <a:ln w="41275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18A7C401-74FA-3C4E-A0E6-AC0EEF5A9E49}"/>
              </a:ext>
            </a:extLst>
          </p:cNvPr>
          <p:cNvCxnSpPr>
            <a:cxnSpLocks/>
          </p:cNvCxnSpPr>
          <p:nvPr/>
        </p:nvCxnSpPr>
        <p:spPr>
          <a:xfrm flipH="1">
            <a:off x="8155847" y="397869"/>
            <a:ext cx="231686" cy="2078631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0770A0D-D056-2F48-81AA-B51E1965C3D0}"/>
              </a:ext>
            </a:extLst>
          </p:cNvPr>
          <p:cNvCxnSpPr>
            <a:cxnSpLocks/>
          </p:cNvCxnSpPr>
          <p:nvPr/>
        </p:nvCxnSpPr>
        <p:spPr>
          <a:xfrm flipH="1" flipV="1">
            <a:off x="7891687" y="3253215"/>
            <a:ext cx="1725443" cy="3205202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D97BF44-AE7B-674D-AB8F-1FDE906B8134}"/>
              </a:ext>
            </a:extLst>
          </p:cNvPr>
          <p:cNvSpPr txBox="1"/>
          <p:nvPr/>
        </p:nvSpPr>
        <p:spPr>
          <a:xfrm>
            <a:off x="4883641" y="37883"/>
            <a:ext cx="327220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THINK- Fit Countries</a:t>
            </a:r>
          </a:p>
        </p:txBody>
      </p:sp>
    </p:spTree>
    <p:extLst>
      <p:ext uri="{BB962C8B-B14F-4D97-AF65-F5344CB8AC3E}">
        <p14:creationId xmlns:p14="http://schemas.microsoft.com/office/powerpoint/2010/main" val="372164994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341</TotalTime>
  <Words>665</Words>
  <Application>Microsoft Macintosh PowerPoint</Application>
  <PresentationFormat>Widescreen</PresentationFormat>
  <Paragraphs>169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Corbel</vt:lpstr>
      <vt:lpstr>Times New Roman</vt:lpstr>
      <vt:lpstr>Arial</vt:lpstr>
      <vt:lpstr>Depth</vt:lpstr>
      <vt:lpstr>Middle East Map</vt:lpstr>
      <vt:lpstr>Day 1 </vt:lpstr>
      <vt:lpstr>Day 1 Practice</vt:lpstr>
      <vt:lpstr>Day 1 Review</vt:lpstr>
      <vt:lpstr>Day 2</vt:lpstr>
      <vt:lpstr>Day 2 Practice</vt:lpstr>
      <vt:lpstr>Day 2 Review</vt:lpstr>
      <vt:lpstr>Day 3 </vt:lpstr>
      <vt:lpstr>Day 3 Practice </vt:lpstr>
      <vt:lpstr>Day 3 Review</vt:lpstr>
      <vt:lpstr>Day 4 </vt:lpstr>
      <vt:lpstr>Day 4 Practice </vt:lpstr>
      <vt:lpstr>Day 4 Review </vt:lpstr>
      <vt:lpstr>Day 5 </vt:lpstr>
      <vt:lpstr>Day 5 Practice </vt:lpstr>
      <vt:lpstr>Day 5 Review </vt:lpstr>
      <vt:lpstr>Day 6</vt:lpstr>
      <vt:lpstr>Day 6 Practice</vt:lpstr>
      <vt:lpstr>Day 6 Review</vt:lpstr>
      <vt:lpstr>Day 7 </vt:lpstr>
      <vt:lpstr>Day 7 Practice </vt:lpstr>
      <vt:lpstr>Day 7 Review </vt:lpstr>
      <vt:lpstr>Day 8- Cities (Honors)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 Map</dc:title>
  <dc:creator>Microsoft Office User</dc:creator>
  <cp:lastModifiedBy>Microsoft Office User</cp:lastModifiedBy>
  <cp:revision>19</cp:revision>
  <dcterms:created xsi:type="dcterms:W3CDTF">2018-09-28T18:38:14Z</dcterms:created>
  <dcterms:modified xsi:type="dcterms:W3CDTF">2018-12-03T15:58:17Z</dcterms:modified>
</cp:coreProperties>
</file>